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26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2189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8717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1377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3429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63170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55920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90430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76449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8099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6325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9651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213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137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8653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120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5380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80168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5A2C6D3-3FBC-451C-92D2-AA40AF6CAC6E}" type="datetimeFigureOut">
              <a:rPr lang="en-PK" smtClean="0"/>
              <a:t>10/28/2024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0A7673D-69A9-4762-9105-A8782D0CAF3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969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D654-7AD0-45BD-A054-AAC2B702F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731" y="1300785"/>
            <a:ext cx="9190257" cy="2167629"/>
          </a:xfrm>
        </p:spPr>
        <p:txBody>
          <a:bodyPr/>
          <a:lstStyle/>
          <a:p>
            <a:r>
              <a:rPr lang="en-US" dirty="0" smtClean="0"/>
              <a:t>Artificial intelligence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71040-C341-43D9-B2EE-4AC0E63C69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Lecture-5</a:t>
            </a:r>
            <a:endParaRPr lang="en-US" dirty="0" smtClean="0"/>
          </a:p>
          <a:p>
            <a:pPr algn="r"/>
            <a:r>
              <a:rPr lang="en-US" dirty="0" smtClean="0"/>
              <a:t>informed </a:t>
            </a:r>
            <a:r>
              <a:rPr lang="en-US" dirty="0"/>
              <a:t>Searching </a:t>
            </a:r>
            <a:endParaRPr lang="en-US" dirty="0" smtClean="0"/>
          </a:p>
          <a:p>
            <a:pPr algn="r"/>
            <a:r>
              <a:rPr lang="en-US" dirty="0" smtClean="0"/>
              <a:t>Syed Zubair </a:t>
            </a:r>
            <a:r>
              <a:rPr lang="en-US" dirty="0" err="1" smtClean="0"/>
              <a:t>ali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31898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3" y="1"/>
            <a:ext cx="12221474" cy="65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2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00" y="28568"/>
            <a:ext cx="9330172" cy="68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39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54" y="27566"/>
            <a:ext cx="10637359" cy="68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8" y="369731"/>
            <a:ext cx="12164311" cy="61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6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66" y="5363"/>
            <a:ext cx="10855172" cy="68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35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" y="282677"/>
            <a:ext cx="12179684" cy="62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8" y="-3728"/>
            <a:ext cx="10357571" cy="68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91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" y="212001"/>
            <a:ext cx="12185444" cy="64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98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91" cy="60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92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14" y="13279"/>
            <a:ext cx="10235913" cy="68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7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47" y="488403"/>
            <a:ext cx="6600496" cy="5722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recap lecture  4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747" y="0"/>
            <a:ext cx="5796572" cy="488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" y="1134870"/>
            <a:ext cx="12177380" cy="45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8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598" cy="64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8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6110" cy="63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07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933" cy="61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2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" y="0"/>
            <a:ext cx="12190749" cy="61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37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89" y="0"/>
            <a:ext cx="98118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56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204" cy="587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00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629" cy="50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9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805" cy="63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67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" y="0"/>
            <a:ext cx="12183658" cy="679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72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" y="-8048"/>
            <a:ext cx="12177729" cy="68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8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47" y="488403"/>
            <a:ext cx="6600496" cy="5722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recap lecture  4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747" y="0"/>
            <a:ext cx="5796572" cy="4884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05" y="1060608"/>
            <a:ext cx="12180994" cy="47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8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46" y="9841"/>
            <a:ext cx="12209546" cy="684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48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62" cy="642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13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722" cy="642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35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779" cy="63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96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2" y="0"/>
            <a:ext cx="12202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0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" y="0"/>
            <a:ext cx="12186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60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0"/>
            <a:ext cx="12191999" cy="68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26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" y="0"/>
            <a:ext cx="12171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3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5" y="0"/>
            <a:ext cx="115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89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" y="0"/>
            <a:ext cx="12203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1" y="55869"/>
            <a:ext cx="10766944" cy="680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52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65928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" y="265253"/>
            <a:ext cx="12166429" cy="631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3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6" y="331359"/>
            <a:ext cx="12192555" cy="61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3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" y="147565"/>
            <a:ext cx="12183017" cy="65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5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9" y="0"/>
            <a:ext cx="11810843" cy="68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0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4" y="43022"/>
            <a:ext cx="12127536" cy="67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6813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7172</TotalTime>
  <Words>10</Words>
  <Application>Microsoft Office PowerPoint</Application>
  <PresentationFormat>Widescreen</PresentationFormat>
  <Paragraphs>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Tw Cen MT</vt:lpstr>
      <vt:lpstr>Droplet</vt:lpstr>
      <vt:lpstr>Artificial intelligence</vt:lpstr>
      <vt:lpstr> recap lecture  4   </vt:lpstr>
      <vt:lpstr> recap lecture  4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khan</dc:creator>
  <cp:lastModifiedBy>Windows User</cp:lastModifiedBy>
  <cp:revision>94</cp:revision>
  <dcterms:created xsi:type="dcterms:W3CDTF">2022-01-31T18:33:15Z</dcterms:created>
  <dcterms:modified xsi:type="dcterms:W3CDTF">2024-10-27T20:24:48Z</dcterms:modified>
</cp:coreProperties>
</file>